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803" r:id="rId4"/>
  </p:sldMasterIdLst>
  <p:notesMasterIdLst>
    <p:notesMasterId r:id="rId16"/>
  </p:notesMasterIdLst>
  <p:handoutMasterIdLst>
    <p:handoutMasterId r:id="rId17"/>
  </p:handoutMasterIdLst>
  <p:sldIdLst>
    <p:sldId id="256" r:id="rId5"/>
    <p:sldId id="266" r:id="rId6"/>
    <p:sldId id="273" r:id="rId7"/>
    <p:sldId id="280" r:id="rId8"/>
    <p:sldId id="279" r:id="rId9"/>
    <p:sldId id="267" r:id="rId10"/>
    <p:sldId id="281" r:id="rId11"/>
    <p:sldId id="274" r:id="rId12"/>
    <p:sldId id="282" r:id="rId13"/>
    <p:sldId id="283" r:id="rId14"/>
    <p:sldId id="268" r:id="rId15"/>
  </p:sldIdLst>
  <p:sldSz cx="12192000" cy="6858000"/>
  <p:notesSz cx="6858000" cy="9144000"/>
  <p:embeddedFontLst>
    <p:embeddedFont>
      <p:font typeface="DM Sans" pitchFamily="2" charset="-18"/>
      <p:regular r:id="rId18"/>
      <p:bold r:id="rId19"/>
      <p:italic r:id="rId20"/>
      <p:boldItalic r:id="rId21"/>
    </p:embeddedFont>
    <p:embeddedFont>
      <p:font typeface="DM Sans SemiBold" panose="020B0604020202020204" charset="-18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5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219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2323"/>
    <a:srgbClr val="FFC557"/>
    <a:srgbClr val="AD93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47"/>
    <p:restoredTop sz="95971"/>
  </p:normalViewPr>
  <p:slideViewPr>
    <p:cSldViewPr snapToGrid="0" snapToObjects="1">
      <p:cViewPr varScale="1">
        <p:scale>
          <a:sx n="71" d="100"/>
          <a:sy n="71" d="100"/>
        </p:scale>
        <p:origin x="1101" y="42"/>
      </p:cViewPr>
      <p:guideLst>
        <p:guide pos="415"/>
        <p:guide pos="3840"/>
        <p:guide pos="721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120" d="100"/>
          <a:sy n="120" d="100"/>
        </p:scale>
        <p:origin x="38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7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A27B189-9022-D878-A836-76ACC5DB0A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F5F55E-C2EA-1835-2939-6345637B691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58EC87-271A-F245-8DEF-6540EBD85BEC}" type="datetimeFigureOut">
              <a:rPr lang="en-SI" smtClean="0"/>
              <a:t>10/24/2026</a:t>
            </a:fld>
            <a:endParaRPr lang="en-S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E721BC-4C56-14EB-0796-47DF23D91F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CE5FB7-4662-C839-F935-6B095D7FA9F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6CBD90-B2D7-2346-8335-FC587356C8DA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89794691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E4855A-5303-6C45-8D3D-A064578EBEDA}" type="datetimeFigureOut">
              <a:rPr lang="en-SI" smtClean="0"/>
              <a:t>10/24/2026</a:t>
            </a:fld>
            <a:endParaRPr lang="en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B1BC2C-0E6B-D141-91CC-AFC96AFF0B26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968261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Predstavitev Modre dvorane Celjskega sejma kot možnega prizorišča za maturantski ples v soboto, 23. 1. 2027.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Vir: spletna stran Celjskega sejma (pregled dvoran Kongresnega centra Celje).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Kapaciteta 500 oseb je največja navedena; za banketno postavitev z mizami bo število manjše. Točno število preverimo v ponudbi Celjskega sejma.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Fotografije so z našega maturantskega plesa 2024/2025 v Modri dvorani.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Oprema na fotografijah je z našega maturantskega plesa 2024/2025. V ponudbi Celjskega sejma preverimo, kaj je vključeno v najem.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Zasedenost Dvorane Golovec 23. 1. 2027 izhaja iz seznama terminov ZPO Celje.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Gostinca za Modro dvorano še nimamo potrjenega; ponudbo zahtevamo pri Celjskem sejmu.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Kontakt Celjskega sejma: info@ce-sejem.si.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Posnetek je vdelan v predstavitev in se predvaja ob kliku (traja približno 1,5 minute).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Klik na gumb, ime datoteke ali QR kodo odpre posnetek v SharePointu. Za ogled je morda potrebna prijava v šolski Microsoft račun.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ca_Be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498D609-3D53-3A4E-83D2-EC26BCF534AA}"/>
              </a:ext>
            </a:extLst>
          </p:cNvPr>
          <p:cNvSpPr/>
          <p:nvPr userDrawn="1"/>
        </p:nvSpPr>
        <p:spPr>
          <a:xfrm>
            <a:off x="77002" y="5977614"/>
            <a:ext cx="2011679" cy="8803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C783BFFD-C7AE-564D-BF66-090857F941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2285" y="3498609"/>
            <a:ext cx="5922413" cy="1729546"/>
          </a:xfrm>
          <a:prstGeom prst="rect">
            <a:avLst/>
          </a:prstGeom>
        </p:spPr>
        <p:txBody>
          <a:bodyPr vert="horz" lIns="0" tIns="0" rIns="0" bIns="45720" rtlCol="0" anchor="b">
            <a:noAutofit/>
          </a:bodyPr>
          <a:lstStyle>
            <a:lvl1pPr>
              <a:defRPr sz="4800" b="1" i="0">
                <a:solidFill>
                  <a:schemeClr val="tx1"/>
                </a:solidFill>
                <a:latin typeface="DM Sans" pitchFamily="2" charset="77"/>
              </a:defRPr>
            </a:lvl1pPr>
          </a:lstStyle>
          <a:p>
            <a:r>
              <a:rPr lang="en-US" dirty="0" err="1"/>
              <a:t>Veliki</a:t>
            </a:r>
            <a:r>
              <a:rPr lang="en-US" dirty="0"/>
              <a:t> </a:t>
            </a:r>
            <a:r>
              <a:rPr lang="en-US" dirty="0" err="1"/>
              <a:t>glavni</a:t>
            </a:r>
            <a:r>
              <a:rPr lang="en-US" dirty="0"/>
              <a:t> </a:t>
            </a:r>
            <a:r>
              <a:rPr lang="en-US" dirty="0" err="1"/>
              <a:t>naslov</a:t>
            </a:r>
            <a:endParaRPr lang="en-US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3FA52F1-C412-8C43-85DA-EE36F484FB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2285" y="6208240"/>
            <a:ext cx="4086225" cy="148602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Datum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255B081-905A-AD45-88CD-C0134DF295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73913" y="0"/>
            <a:ext cx="5018087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Text Placeholder 24">
            <a:extLst>
              <a:ext uri="{FF2B5EF4-FFF2-40B4-BE49-F238E27FC236}">
                <a16:creationId xmlns:a16="http://schemas.microsoft.com/office/drawing/2014/main" id="{1797AE0A-386B-5240-BAA6-2DD9105A75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2285" y="5436768"/>
            <a:ext cx="5922413" cy="21597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 b="0" i="1">
                <a:solidFill>
                  <a:schemeClr val="tx1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dirty="0" err="1"/>
              <a:t>Manjši</a:t>
            </a:r>
            <a:r>
              <a:rPr lang="en-US" dirty="0"/>
              <a:t> </a:t>
            </a:r>
            <a:r>
              <a:rPr lang="en-US" dirty="0" err="1"/>
              <a:t>podnaslov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7637218-E788-A744-B8BF-E6697F7F67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2285" y="473400"/>
            <a:ext cx="2086494" cy="52162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CF6C8D6-4E79-3A44-A98E-3D6A3D70CB6E}"/>
              </a:ext>
            </a:extLst>
          </p:cNvPr>
          <p:cNvCxnSpPr>
            <a:cxnSpLocks/>
          </p:cNvCxnSpPr>
          <p:nvPr userDrawn="1"/>
        </p:nvCxnSpPr>
        <p:spPr>
          <a:xfrm>
            <a:off x="481910" y="5926581"/>
            <a:ext cx="6207648" cy="0"/>
          </a:xfrm>
          <a:prstGeom prst="line">
            <a:avLst/>
          </a:prstGeom>
          <a:ln w="254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96CD2AFF-C99B-3646-A227-CD7B2E6A47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1910" y="487256"/>
            <a:ext cx="2031072" cy="50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2001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ca_Modr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0ABB4F-AA53-AF41-AC9A-F5E882980BD8}"/>
              </a:ext>
            </a:extLst>
          </p:cNvPr>
          <p:cNvSpPr/>
          <p:nvPr userDrawn="1"/>
        </p:nvSpPr>
        <p:spPr>
          <a:xfrm>
            <a:off x="501162" y="293914"/>
            <a:ext cx="729761" cy="84867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498D609-3D53-3A4E-83D2-EC26BCF534AA}"/>
              </a:ext>
            </a:extLst>
          </p:cNvPr>
          <p:cNvSpPr/>
          <p:nvPr userDrawn="1"/>
        </p:nvSpPr>
        <p:spPr>
          <a:xfrm>
            <a:off x="77002" y="5977614"/>
            <a:ext cx="2011679" cy="880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040B1D-C399-B043-BE68-EFCD596CADA3}"/>
              </a:ext>
            </a:extLst>
          </p:cNvPr>
          <p:cNvSpPr/>
          <p:nvPr userDrawn="1"/>
        </p:nvSpPr>
        <p:spPr>
          <a:xfrm>
            <a:off x="501161" y="501158"/>
            <a:ext cx="2655925" cy="8486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C783BFFD-C7AE-564D-BF66-090857F941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2285" y="3498609"/>
            <a:ext cx="5922413" cy="1729546"/>
          </a:xfrm>
          <a:prstGeom prst="rect">
            <a:avLst/>
          </a:prstGeom>
        </p:spPr>
        <p:txBody>
          <a:bodyPr vert="horz" lIns="0" tIns="0" rIns="0" bIns="45720" rtlCol="0" anchor="b">
            <a:noAutofit/>
          </a:bodyPr>
          <a:lstStyle>
            <a:lvl1pPr>
              <a:defRPr sz="4800" b="1" i="0">
                <a:solidFill>
                  <a:schemeClr val="bg1"/>
                </a:solidFill>
                <a:latin typeface="DM Sans" pitchFamily="2" charset="77"/>
              </a:defRPr>
            </a:lvl1pPr>
          </a:lstStyle>
          <a:p>
            <a:r>
              <a:rPr lang="en-US" dirty="0" err="1"/>
              <a:t>Veliki</a:t>
            </a:r>
            <a:r>
              <a:rPr lang="en-US" dirty="0"/>
              <a:t> </a:t>
            </a:r>
            <a:r>
              <a:rPr lang="en-US" dirty="0" err="1"/>
              <a:t>glavni</a:t>
            </a:r>
            <a:r>
              <a:rPr lang="en-US" dirty="0"/>
              <a:t> </a:t>
            </a:r>
            <a:r>
              <a:rPr lang="en-US" dirty="0" err="1"/>
              <a:t>naslov</a:t>
            </a:r>
            <a:endParaRPr lang="en-US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3FA52F1-C412-8C43-85DA-EE36F484FB3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2285" y="6208240"/>
            <a:ext cx="4086225" cy="148602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Datum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255B081-905A-AD45-88CD-C0134DF295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73913" y="0"/>
            <a:ext cx="5018087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Text Placeholder 24">
            <a:extLst>
              <a:ext uri="{FF2B5EF4-FFF2-40B4-BE49-F238E27FC236}">
                <a16:creationId xmlns:a16="http://schemas.microsoft.com/office/drawing/2014/main" id="{1797AE0A-386B-5240-BAA6-2DD9105A75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2285" y="5436768"/>
            <a:ext cx="5922413" cy="21597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 b="0" i="1">
                <a:solidFill>
                  <a:schemeClr val="bg1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dirty="0" err="1"/>
              <a:t>Manjši</a:t>
            </a:r>
            <a:r>
              <a:rPr lang="en-US" dirty="0"/>
              <a:t> </a:t>
            </a:r>
            <a:r>
              <a:rPr lang="en-US" dirty="0" err="1"/>
              <a:t>podnaslov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7637218-E788-A744-B8BF-E6697F7F67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2285" y="473400"/>
            <a:ext cx="2086494" cy="52162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CF6C8D6-4E79-3A44-A98E-3D6A3D70CB6E}"/>
              </a:ext>
            </a:extLst>
          </p:cNvPr>
          <p:cNvCxnSpPr>
            <a:cxnSpLocks/>
          </p:cNvCxnSpPr>
          <p:nvPr userDrawn="1"/>
        </p:nvCxnSpPr>
        <p:spPr>
          <a:xfrm>
            <a:off x="481910" y="5926581"/>
            <a:ext cx="6207648" cy="0"/>
          </a:xfrm>
          <a:prstGeom prst="line">
            <a:avLst/>
          </a:prstGeom>
          <a:ln w="254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92248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zen_B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A3020F7-3576-E842-9A44-7E5F46BCA7C7}"/>
              </a:ext>
            </a:extLst>
          </p:cNvPr>
          <p:cNvSpPr/>
          <p:nvPr userDrawn="1"/>
        </p:nvSpPr>
        <p:spPr>
          <a:xfrm>
            <a:off x="77002" y="5977614"/>
            <a:ext cx="2598821" cy="7985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89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zen_Mo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A3020F7-3576-E842-9A44-7E5F46BCA7C7}"/>
              </a:ext>
            </a:extLst>
          </p:cNvPr>
          <p:cNvSpPr/>
          <p:nvPr userDrawn="1"/>
        </p:nvSpPr>
        <p:spPr>
          <a:xfrm>
            <a:off x="77002" y="5977614"/>
            <a:ext cx="2598821" cy="7985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091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zen_Oranž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A3020F7-3576-E842-9A44-7E5F46BCA7C7}"/>
              </a:ext>
            </a:extLst>
          </p:cNvPr>
          <p:cNvSpPr/>
          <p:nvPr userDrawn="1"/>
        </p:nvSpPr>
        <p:spPr>
          <a:xfrm>
            <a:off x="77002" y="5977614"/>
            <a:ext cx="2598821" cy="7985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4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sedilo_Fotografij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E97783E8-02DF-4248-AB94-8B2BF3415E0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68819" y="-1"/>
            <a:ext cx="4723181" cy="685797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4ECD1BF3-6159-D44E-911D-895E2F9E09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407" y="486936"/>
            <a:ext cx="6518001" cy="649690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>
            <a:lvl1pPr>
              <a:defRPr sz="3600" b="1" i="0">
                <a:solidFill>
                  <a:schemeClr val="tx1"/>
                </a:solidFill>
                <a:latin typeface="DM Sans SemiBold" pitchFamily="2" charset="77"/>
              </a:defRPr>
            </a:lvl1pPr>
          </a:lstStyle>
          <a:p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naslov</a:t>
            </a:r>
            <a:endParaRPr lang="en-US" dirty="0"/>
          </a:p>
        </p:txBody>
      </p:sp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3C802B09-64C6-1345-93B0-886F96D26B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407" y="1556713"/>
            <a:ext cx="6518001" cy="4112551"/>
          </a:xfrm>
        </p:spPr>
        <p:txBody>
          <a:bodyPr lIns="0" tIns="0" rIns="0" bIns="0" anchor="t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b="0" i="0">
                <a:solidFill>
                  <a:schemeClr val="tx1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besedilo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F759DD1-FC0A-FE4F-AB6A-06CE599257DD}"/>
              </a:ext>
            </a:extLst>
          </p:cNvPr>
          <p:cNvCxnSpPr>
            <a:cxnSpLocks/>
          </p:cNvCxnSpPr>
          <p:nvPr userDrawn="1"/>
        </p:nvCxnSpPr>
        <p:spPr>
          <a:xfrm>
            <a:off x="448407" y="1258329"/>
            <a:ext cx="6518001" cy="0"/>
          </a:xfrm>
          <a:prstGeom prst="line">
            <a:avLst/>
          </a:prstGeom>
          <a:ln w="254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AECEBA47-38FB-C34E-825A-46B835F86218}"/>
              </a:ext>
            </a:extLst>
          </p:cNvPr>
          <p:cNvSpPr txBox="1">
            <a:spLocks/>
          </p:cNvSpPr>
          <p:nvPr userDrawn="1"/>
        </p:nvSpPr>
        <p:spPr>
          <a:xfrm>
            <a:off x="11458845" y="6145822"/>
            <a:ext cx="284748" cy="370481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1000" b="1" i="0" kern="1200">
                <a:solidFill>
                  <a:schemeClr val="tx1"/>
                </a:solidFill>
                <a:latin typeface="DM Sans SemiBold" pitchFamily="2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SI" b="0" i="0" dirty="0">
              <a:solidFill>
                <a:schemeClr val="bg1"/>
              </a:solidFill>
              <a:latin typeface="DM Sa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11169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sedilo_2_Fotografi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E97783E8-02DF-4248-AB94-8B2BF3415E0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68819" y="0"/>
            <a:ext cx="4723181" cy="3429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4ECD1BF3-6159-D44E-911D-895E2F9E09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407" y="486936"/>
            <a:ext cx="6518001" cy="649690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>
            <a:lvl1pPr>
              <a:defRPr sz="3600" b="1" i="0">
                <a:solidFill>
                  <a:schemeClr val="tx1"/>
                </a:solidFill>
                <a:latin typeface="DM Sans SemiBold" pitchFamily="2" charset="77"/>
              </a:defRPr>
            </a:lvl1pPr>
          </a:lstStyle>
          <a:p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naslov</a:t>
            </a:r>
            <a:endParaRPr lang="en-US" dirty="0"/>
          </a:p>
        </p:txBody>
      </p:sp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3C802B09-64C6-1345-93B0-886F96D26B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407" y="1556713"/>
            <a:ext cx="6518001" cy="4112551"/>
          </a:xfrm>
        </p:spPr>
        <p:txBody>
          <a:bodyPr lIns="0" tIns="0" rIns="0" bIns="0" anchor="t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b="0" i="0">
                <a:solidFill>
                  <a:schemeClr val="tx1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besedilo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F759DD1-FC0A-FE4F-AB6A-06CE599257DD}"/>
              </a:ext>
            </a:extLst>
          </p:cNvPr>
          <p:cNvCxnSpPr>
            <a:cxnSpLocks/>
          </p:cNvCxnSpPr>
          <p:nvPr userDrawn="1"/>
        </p:nvCxnSpPr>
        <p:spPr>
          <a:xfrm>
            <a:off x="448407" y="1258329"/>
            <a:ext cx="6518001" cy="0"/>
          </a:xfrm>
          <a:prstGeom prst="line">
            <a:avLst/>
          </a:prstGeom>
          <a:ln w="254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AECEBA47-38FB-C34E-825A-46B835F86218}"/>
              </a:ext>
            </a:extLst>
          </p:cNvPr>
          <p:cNvSpPr txBox="1">
            <a:spLocks/>
          </p:cNvSpPr>
          <p:nvPr userDrawn="1"/>
        </p:nvSpPr>
        <p:spPr>
          <a:xfrm>
            <a:off x="11458845" y="6145822"/>
            <a:ext cx="284748" cy="370481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1000" b="1" i="0" kern="1200">
                <a:solidFill>
                  <a:schemeClr val="tx1"/>
                </a:solidFill>
                <a:latin typeface="DM Sans SemiBold" pitchFamily="2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SI" b="0" i="0" dirty="0">
              <a:solidFill>
                <a:schemeClr val="bg1"/>
              </a:solidFill>
              <a:latin typeface="DM Sans" pitchFamily="2" charset="77"/>
            </a:endParaRPr>
          </a:p>
        </p:txBody>
      </p:sp>
      <p:sp>
        <p:nvSpPr>
          <p:cNvPr id="7" name="Picture Placeholder 17">
            <a:extLst>
              <a:ext uri="{FF2B5EF4-FFF2-40B4-BE49-F238E27FC236}">
                <a16:creationId xmlns:a16="http://schemas.microsoft.com/office/drawing/2014/main" id="{23B5491E-DCB6-C547-A87F-ACFB57D9948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468819" y="3431357"/>
            <a:ext cx="4723181" cy="3429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816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sedilo_Fotografija_Desn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9BE5BD1-425F-7044-9D32-6831335C6924}"/>
              </a:ext>
            </a:extLst>
          </p:cNvPr>
          <p:cNvSpPr/>
          <p:nvPr userDrawn="1"/>
        </p:nvSpPr>
        <p:spPr>
          <a:xfrm>
            <a:off x="141402" y="5976594"/>
            <a:ext cx="1894788" cy="8107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AECEBA47-38FB-C34E-825A-46B835F86218}"/>
              </a:ext>
            </a:extLst>
          </p:cNvPr>
          <p:cNvSpPr txBox="1">
            <a:spLocks/>
          </p:cNvSpPr>
          <p:nvPr userDrawn="1"/>
        </p:nvSpPr>
        <p:spPr>
          <a:xfrm>
            <a:off x="11458845" y="6145822"/>
            <a:ext cx="284748" cy="370481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1000" b="1" i="0" kern="1200">
                <a:solidFill>
                  <a:schemeClr val="tx1"/>
                </a:solidFill>
                <a:latin typeface="DM Sans SemiBold" pitchFamily="2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SI" b="0" i="0" dirty="0">
              <a:solidFill>
                <a:schemeClr val="bg1"/>
              </a:solidFill>
              <a:latin typeface="DM Sans" pitchFamily="2" charset="77"/>
            </a:endParaRPr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B58F8F86-C8DE-4A40-8A47-105D87A361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68818" y="486936"/>
            <a:ext cx="4211931" cy="649690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>
            <a:lvl1pPr>
              <a:defRPr sz="3600" b="1" i="0">
                <a:solidFill>
                  <a:schemeClr val="tx1"/>
                </a:solidFill>
                <a:latin typeface="DM Sans SemiBold" pitchFamily="2" charset="77"/>
              </a:defRPr>
            </a:lvl1pPr>
          </a:lstStyle>
          <a:p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naslov</a:t>
            </a:r>
            <a:endParaRPr lang="en-US" dirty="0"/>
          </a:p>
        </p:txBody>
      </p:sp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BE7FEAAF-B07D-DA4C-96D2-B793302874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68819" y="1556712"/>
            <a:ext cx="4211931" cy="4042943"/>
          </a:xfrm>
        </p:spPr>
        <p:txBody>
          <a:bodyPr lIns="0" tIns="0" rIns="0" bIns="0" anchor="t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b="0" i="0">
                <a:solidFill>
                  <a:schemeClr val="tx1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besedilo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3CCE5EE-0E7E-6F46-8F9E-714BFF2C4549}"/>
              </a:ext>
            </a:extLst>
          </p:cNvPr>
          <p:cNvCxnSpPr>
            <a:cxnSpLocks/>
          </p:cNvCxnSpPr>
          <p:nvPr userDrawn="1"/>
        </p:nvCxnSpPr>
        <p:spPr>
          <a:xfrm>
            <a:off x="7468818" y="1258329"/>
            <a:ext cx="4211932" cy="0"/>
          </a:xfrm>
          <a:prstGeom prst="line">
            <a:avLst/>
          </a:prstGeom>
          <a:ln w="254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5205803F-7F63-4944-9EAE-C709463327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68819" y="6035676"/>
            <a:ext cx="1460499" cy="365125"/>
          </a:xfrm>
          <a:prstGeom prst="rect">
            <a:avLst/>
          </a:prstGeom>
        </p:spPr>
      </p:pic>
      <p:sp>
        <p:nvSpPr>
          <p:cNvPr id="22" name="Picture Placeholder 17">
            <a:extLst>
              <a:ext uri="{FF2B5EF4-FFF2-40B4-BE49-F238E27FC236}">
                <a16:creationId xmlns:a16="http://schemas.microsoft.com/office/drawing/2014/main" id="{D8238652-B08F-294F-A44E-A18B61DD666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-1"/>
            <a:ext cx="6950697" cy="685797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853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števanje_Fotografij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E97783E8-02DF-4248-AB94-8B2BF3415E0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68819" y="-1"/>
            <a:ext cx="4723181" cy="685797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4ECD1BF3-6159-D44E-911D-895E2F9E09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407" y="486936"/>
            <a:ext cx="6518001" cy="649690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>
            <a:lvl1pPr>
              <a:defRPr sz="3600" b="1" i="0">
                <a:solidFill>
                  <a:schemeClr val="tx1"/>
                </a:solidFill>
                <a:latin typeface="DM Sans SemiBold" pitchFamily="2" charset="77"/>
              </a:defRPr>
            </a:lvl1pPr>
          </a:lstStyle>
          <a:p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naslov</a:t>
            </a:r>
            <a:endParaRPr lang="en-US" dirty="0"/>
          </a:p>
        </p:txBody>
      </p:sp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3C802B09-64C6-1345-93B0-886F96D26B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407" y="1556713"/>
            <a:ext cx="6518001" cy="4112551"/>
          </a:xfrm>
        </p:spPr>
        <p:txBody>
          <a:bodyPr lIns="0" tIns="0" rIns="0" bIns="0" anchor="t">
            <a:normAutofit/>
          </a:bodyPr>
          <a:lstStyle>
            <a:lvl1pPr marL="342900" indent="-342900">
              <a:buClr>
                <a:schemeClr val="accent1"/>
              </a:buClr>
              <a:buFontTx/>
              <a:buBlip>
                <a:blip r:embed="rId2"/>
              </a:buBlip>
              <a:defRPr sz="2000" b="0" i="0">
                <a:solidFill>
                  <a:schemeClr val="tx1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dirty="0" err="1"/>
              <a:t>Naštevanje</a:t>
            </a:r>
            <a:endParaRPr lang="en-US" dirty="0"/>
          </a:p>
        </p:txBody>
      </p: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AECEBA47-38FB-C34E-825A-46B835F86218}"/>
              </a:ext>
            </a:extLst>
          </p:cNvPr>
          <p:cNvSpPr txBox="1">
            <a:spLocks/>
          </p:cNvSpPr>
          <p:nvPr userDrawn="1"/>
        </p:nvSpPr>
        <p:spPr>
          <a:xfrm>
            <a:off x="11458845" y="6145822"/>
            <a:ext cx="284748" cy="370481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1000" b="1" i="0" kern="1200">
                <a:solidFill>
                  <a:schemeClr val="tx1"/>
                </a:solidFill>
                <a:latin typeface="DM Sans SemiBold" pitchFamily="2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SI" b="0" i="0" dirty="0">
              <a:solidFill>
                <a:schemeClr val="bg1"/>
              </a:solidFill>
              <a:latin typeface="DM Sans" pitchFamily="2" charset="77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3C263A-DFF3-5D46-8CD3-11BB0D39064E}"/>
              </a:ext>
            </a:extLst>
          </p:cNvPr>
          <p:cNvCxnSpPr>
            <a:cxnSpLocks/>
          </p:cNvCxnSpPr>
          <p:nvPr userDrawn="1"/>
        </p:nvCxnSpPr>
        <p:spPr>
          <a:xfrm>
            <a:off x="448407" y="1258329"/>
            <a:ext cx="6518001" cy="0"/>
          </a:xfrm>
          <a:prstGeom prst="line">
            <a:avLst/>
          </a:prstGeom>
          <a:ln w="254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197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števanje_Fotografija_Desn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9BE5BD1-425F-7044-9D32-6831335C6924}"/>
              </a:ext>
            </a:extLst>
          </p:cNvPr>
          <p:cNvSpPr/>
          <p:nvPr userDrawn="1"/>
        </p:nvSpPr>
        <p:spPr>
          <a:xfrm>
            <a:off x="141402" y="5976594"/>
            <a:ext cx="1894788" cy="8107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AECEBA47-38FB-C34E-825A-46B835F86218}"/>
              </a:ext>
            </a:extLst>
          </p:cNvPr>
          <p:cNvSpPr txBox="1">
            <a:spLocks/>
          </p:cNvSpPr>
          <p:nvPr userDrawn="1"/>
        </p:nvSpPr>
        <p:spPr>
          <a:xfrm>
            <a:off x="11458845" y="6145822"/>
            <a:ext cx="284748" cy="370481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1000" b="1" i="0" kern="1200">
                <a:solidFill>
                  <a:schemeClr val="tx1"/>
                </a:solidFill>
                <a:latin typeface="DM Sans SemiBold" pitchFamily="2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SI" b="0" i="0" dirty="0">
              <a:solidFill>
                <a:schemeClr val="bg1"/>
              </a:solidFill>
              <a:latin typeface="DM Sans" pitchFamily="2" charset="77"/>
            </a:endParaRPr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B58F8F86-C8DE-4A40-8A47-105D87A361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68818" y="486936"/>
            <a:ext cx="4211931" cy="649690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>
            <a:lvl1pPr>
              <a:defRPr sz="3600" b="1" i="0">
                <a:solidFill>
                  <a:schemeClr val="tx1"/>
                </a:solidFill>
                <a:latin typeface="DM Sans SemiBold" pitchFamily="2" charset="77"/>
              </a:defRPr>
            </a:lvl1pPr>
          </a:lstStyle>
          <a:p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naslov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3CCE5EE-0E7E-6F46-8F9E-714BFF2C4549}"/>
              </a:ext>
            </a:extLst>
          </p:cNvPr>
          <p:cNvCxnSpPr>
            <a:cxnSpLocks/>
          </p:cNvCxnSpPr>
          <p:nvPr userDrawn="1"/>
        </p:nvCxnSpPr>
        <p:spPr>
          <a:xfrm>
            <a:off x="7468818" y="1258329"/>
            <a:ext cx="4211932" cy="0"/>
          </a:xfrm>
          <a:prstGeom prst="line">
            <a:avLst/>
          </a:prstGeom>
          <a:ln w="254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5205803F-7F63-4944-9EAE-C709463327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68819" y="6035676"/>
            <a:ext cx="1460499" cy="365125"/>
          </a:xfrm>
          <a:prstGeom prst="rect">
            <a:avLst/>
          </a:prstGeom>
        </p:spPr>
      </p:pic>
      <p:sp>
        <p:nvSpPr>
          <p:cNvPr id="22" name="Picture Placeholder 17">
            <a:extLst>
              <a:ext uri="{FF2B5EF4-FFF2-40B4-BE49-F238E27FC236}">
                <a16:creationId xmlns:a16="http://schemas.microsoft.com/office/drawing/2014/main" id="{D8238652-B08F-294F-A44E-A18B61DD666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-1"/>
            <a:ext cx="6950697" cy="685797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081026F1-0DFD-0241-B6EA-2B3E707E6E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68818" y="1556713"/>
            <a:ext cx="4211931" cy="4112551"/>
          </a:xfrm>
        </p:spPr>
        <p:txBody>
          <a:bodyPr lIns="0" tIns="0" rIns="0" bIns="0" anchor="t">
            <a:normAutofit/>
          </a:bodyPr>
          <a:lstStyle>
            <a:lvl1pPr marL="342900" indent="-342900">
              <a:buClr>
                <a:schemeClr val="accent1"/>
              </a:buClr>
              <a:buFontTx/>
              <a:buBlip>
                <a:blip r:embed="rId3"/>
              </a:buBlip>
              <a:defRPr sz="2000" b="0" i="0">
                <a:solidFill>
                  <a:schemeClr val="tx1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dirty="0" err="1"/>
              <a:t>Naštevanje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220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sedilo_Fotografija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C085B7E-BCD7-D045-8913-9C1486E06260}"/>
              </a:ext>
            </a:extLst>
          </p:cNvPr>
          <p:cNvSpPr/>
          <p:nvPr userDrawn="1"/>
        </p:nvSpPr>
        <p:spPr>
          <a:xfrm>
            <a:off x="7469204" y="534070"/>
            <a:ext cx="4274004" cy="5913854"/>
          </a:xfrm>
          <a:prstGeom prst="roundRect">
            <a:avLst>
              <a:gd name="adj" fmla="val 20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E97783E8-02DF-4248-AB94-8B2BF3415E0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92716" y="929867"/>
            <a:ext cx="3416968" cy="510418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4ECD1BF3-6159-D44E-911D-895E2F9E09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407" y="486936"/>
            <a:ext cx="6518001" cy="649690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>
            <a:lvl1pPr>
              <a:defRPr sz="3600" b="1" i="0">
                <a:solidFill>
                  <a:schemeClr val="tx1"/>
                </a:solidFill>
                <a:latin typeface="DM Sans SemiBold" pitchFamily="2" charset="77"/>
              </a:defRPr>
            </a:lvl1pPr>
          </a:lstStyle>
          <a:p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naslov</a:t>
            </a:r>
            <a:endParaRPr lang="en-US" dirty="0"/>
          </a:p>
        </p:txBody>
      </p:sp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3C802B09-64C6-1345-93B0-886F96D26B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407" y="1556713"/>
            <a:ext cx="6518001" cy="4112551"/>
          </a:xfrm>
        </p:spPr>
        <p:txBody>
          <a:bodyPr lIns="0" tIns="0" rIns="0" bIns="0" anchor="t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b="0" i="0">
                <a:solidFill>
                  <a:schemeClr val="tx1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besedilo</a:t>
            </a:r>
            <a:endParaRPr lang="en-US" dirty="0"/>
          </a:p>
        </p:txBody>
      </p: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AECEBA47-38FB-C34E-825A-46B835F86218}"/>
              </a:ext>
            </a:extLst>
          </p:cNvPr>
          <p:cNvSpPr txBox="1">
            <a:spLocks/>
          </p:cNvSpPr>
          <p:nvPr userDrawn="1"/>
        </p:nvSpPr>
        <p:spPr>
          <a:xfrm>
            <a:off x="11458845" y="6145822"/>
            <a:ext cx="284748" cy="370481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1000" b="1" i="0" kern="1200">
                <a:solidFill>
                  <a:schemeClr val="tx1"/>
                </a:solidFill>
                <a:latin typeface="DM Sans SemiBold" pitchFamily="2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SI" b="0" i="0" dirty="0">
              <a:solidFill>
                <a:schemeClr val="bg1"/>
              </a:solidFill>
              <a:latin typeface="DM Sans" pitchFamily="2" charset="77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6462F23-F0D7-914B-8DCF-83193D1595FD}"/>
              </a:ext>
            </a:extLst>
          </p:cNvPr>
          <p:cNvCxnSpPr>
            <a:cxnSpLocks/>
          </p:cNvCxnSpPr>
          <p:nvPr userDrawn="1"/>
        </p:nvCxnSpPr>
        <p:spPr>
          <a:xfrm>
            <a:off x="448407" y="1258329"/>
            <a:ext cx="6518001" cy="0"/>
          </a:xfrm>
          <a:prstGeom prst="line">
            <a:avLst/>
          </a:prstGeom>
          <a:ln w="254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97C97B2D-EFAC-CF4D-BB45-CEC68ADFB6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43057" y="5252884"/>
            <a:ext cx="1156547" cy="115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7654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sedilo_Fotografija_2_Mo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4ECD1BF3-6159-D44E-911D-895E2F9E09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407" y="486936"/>
            <a:ext cx="6587660" cy="649690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>
            <a:lvl1pPr>
              <a:defRPr sz="3600" b="1" i="0">
                <a:solidFill>
                  <a:schemeClr val="bg1"/>
                </a:solidFill>
                <a:latin typeface="DM Sans SemiBold" pitchFamily="2" charset="77"/>
              </a:defRPr>
            </a:lvl1pPr>
          </a:lstStyle>
          <a:p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naslov</a:t>
            </a:r>
            <a:endParaRPr lang="en-US" dirty="0"/>
          </a:p>
        </p:txBody>
      </p:sp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3C802B09-64C6-1345-93B0-886F96D26B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407" y="1556713"/>
            <a:ext cx="6587660" cy="4112551"/>
          </a:xfrm>
        </p:spPr>
        <p:txBody>
          <a:bodyPr lIns="0" tIns="0" rIns="0" bIns="0" anchor="t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besedilo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F759DD1-FC0A-FE4F-AB6A-06CE599257DD}"/>
              </a:ext>
            </a:extLst>
          </p:cNvPr>
          <p:cNvCxnSpPr/>
          <p:nvPr userDrawn="1"/>
        </p:nvCxnSpPr>
        <p:spPr>
          <a:xfrm>
            <a:off x="448407" y="1258329"/>
            <a:ext cx="6587660" cy="0"/>
          </a:xfrm>
          <a:prstGeom prst="line">
            <a:avLst/>
          </a:prstGeom>
          <a:ln w="254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AECEBA47-38FB-C34E-825A-46B835F86218}"/>
              </a:ext>
            </a:extLst>
          </p:cNvPr>
          <p:cNvSpPr txBox="1">
            <a:spLocks/>
          </p:cNvSpPr>
          <p:nvPr userDrawn="1"/>
        </p:nvSpPr>
        <p:spPr>
          <a:xfrm>
            <a:off x="11458845" y="6145822"/>
            <a:ext cx="284748" cy="370481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1000" b="1" i="0" kern="1200">
                <a:solidFill>
                  <a:schemeClr val="tx1"/>
                </a:solidFill>
                <a:latin typeface="DM Sans SemiBold" pitchFamily="2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SI" b="0" i="0" dirty="0">
              <a:solidFill>
                <a:schemeClr val="bg1"/>
              </a:solidFill>
              <a:latin typeface="DM Sans" pitchFamily="2" charset="77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363C1B1-65D6-3C45-8E4E-DAE44BDBC8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8407" y="6035675"/>
            <a:ext cx="1460504" cy="365126"/>
          </a:xfrm>
          <a:prstGeom prst="rect">
            <a:avLst/>
          </a:prstGeom>
        </p:spPr>
      </p:pic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FE15753-5D93-EC4E-B702-92CAD63B0921}"/>
              </a:ext>
            </a:extLst>
          </p:cNvPr>
          <p:cNvSpPr/>
          <p:nvPr userDrawn="1"/>
        </p:nvSpPr>
        <p:spPr>
          <a:xfrm>
            <a:off x="7469204" y="534070"/>
            <a:ext cx="4274004" cy="5913854"/>
          </a:xfrm>
          <a:prstGeom prst="roundRect">
            <a:avLst>
              <a:gd name="adj" fmla="val 20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7F1C1E16-328E-8245-A2BA-E0715885E13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92716" y="929867"/>
            <a:ext cx="3416968" cy="510418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25D1449-3D3C-9F41-8ABD-CADEC997F7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43057" y="5252884"/>
            <a:ext cx="1156547" cy="115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107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e_Fotografi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9BE5BD1-425F-7044-9D32-6831335C6924}"/>
              </a:ext>
            </a:extLst>
          </p:cNvPr>
          <p:cNvSpPr/>
          <p:nvPr userDrawn="1"/>
        </p:nvSpPr>
        <p:spPr>
          <a:xfrm>
            <a:off x="141402" y="5976594"/>
            <a:ext cx="1508289" cy="8107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AECEBA47-38FB-C34E-825A-46B835F86218}"/>
              </a:ext>
            </a:extLst>
          </p:cNvPr>
          <p:cNvSpPr txBox="1">
            <a:spLocks/>
          </p:cNvSpPr>
          <p:nvPr userDrawn="1"/>
        </p:nvSpPr>
        <p:spPr>
          <a:xfrm>
            <a:off x="11458845" y="6145822"/>
            <a:ext cx="284748" cy="370481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1000" b="1" i="0" kern="1200">
                <a:solidFill>
                  <a:schemeClr val="tx1"/>
                </a:solidFill>
                <a:latin typeface="DM Sans SemiBold" pitchFamily="2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SI" b="0" i="0" dirty="0">
              <a:solidFill>
                <a:schemeClr val="bg1"/>
              </a:solidFill>
              <a:latin typeface="DM Sans" pitchFamily="2" charset="7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65F2AD-2693-7941-9AD1-33C878754456}"/>
              </a:ext>
            </a:extLst>
          </p:cNvPr>
          <p:cNvSpPr/>
          <p:nvPr userDrawn="1"/>
        </p:nvSpPr>
        <p:spPr>
          <a:xfrm>
            <a:off x="6881568" y="4769962"/>
            <a:ext cx="1725105" cy="75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F52D7DD9-A8F7-FA41-8F31-FD1E25E07331}"/>
              </a:ext>
            </a:extLst>
          </p:cNvPr>
          <p:cNvSpPr/>
          <p:nvPr userDrawn="1"/>
        </p:nvSpPr>
        <p:spPr>
          <a:xfrm>
            <a:off x="6290824" y="2337849"/>
            <a:ext cx="5445548" cy="4062940"/>
          </a:xfrm>
          <a:prstGeom prst="roundRect">
            <a:avLst>
              <a:gd name="adj" fmla="val 20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1625309-7A41-C342-A842-A947ED2B7643}"/>
              </a:ext>
            </a:extLst>
          </p:cNvPr>
          <p:cNvSpPr/>
          <p:nvPr userDrawn="1"/>
        </p:nvSpPr>
        <p:spPr>
          <a:xfrm>
            <a:off x="448407" y="2337849"/>
            <a:ext cx="5452771" cy="4062940"/>
          </a:xfrm>
          <a:prstGeom prst="roundRect">
            <a:avLst>
              <a:gd name="adj" fmla="val 20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icture Placeholder 17">
            <a:extLst>
              <a:ext uri="{FF2B5EF4-FFF2-40B4-BE49-F238E27FC236}">
                <a16:creationId xmlns:a16="http://schemas.microsoft.com/office/drawing/2014/main" id="{0935F70E-6086-9747-B072-82107A486E3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02458" y="2733773"/>
            <a:ext cx="4607226" cy="330027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3BD0E14-5DF0-CB43-87C3-B5D94B65BF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88037" y="5297864"/>
            <a:ext cx="1092713" cy="1092713"/>
          </a:xfrm>
          <a:prstGeom prst="rect">
            <a:avLst/>
          </a:prstGeom>
        </p:spPr>
      </p:pic>
      <p:sp>
        <p:nvSpPr>
          <p:cNvPr id="26" name="Picture Placeholder 17">
            <a:extLst>
              <a:ext uri="{FF2B5EF4-FFF2-40B4-BE49-F238E27FC236}">
                <a16:creationId xmlns:a16="http://schemas.microsoft.com/office/drawing/2014/main" id="{2951716C-8428-3A4A-96CF-755F336B9CD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57839" y="2733773"/>
            <a:ext cx="4607226" cy="330027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184202C8-516E-BA48-BD89-98F5805D8F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3991" y="5297864"/>
            <a:ext cx="1092713" cy="1092713"/>
          </a:xfrm>
          <a:prstGeom prst="rect">
            <a:avLst/>
          </a:prstGeom>
        </p:spPr>
      </p:pic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94C8EF9E-43A5-D642-B224-498F9B339E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407" y="486936"/>
            <a:ext cx="11287965" cy="649690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>
            <a:lvl1pPr>
              <a:defRPr sz="3600" b="1" i="0">
                <a:solidFill>
                  <a:schemeClr val="tx1"/>
                </a:solidFill>
                <a:latin typeface="DM Sans SemiBold" pitchFamily="2" charset="77"/>
              </a:defRPr>
            </a:lvl1pPr>
          </a:lstStyle>
          <a:p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naslov</a:t>
            </a:r>
            <a:endParaRPr lang="en-US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A90FD5B-0296-8446-A843-CD180C465397}"/>
              </a:ext>
            </a:extLst>
          </p:cNvPr>
          <p:cNvCxnSpPr>
            <a:cxnSpLocks/>
          </p:cNvCxnSpPr>
          <p:nvPr userDrawn="1"/>
        </p:nvCxnSpPr>
        <p:spPr>
          <a:xfrm>
            <a:off x="448407" y="1258329"/>
            <a:ext cx="11287965" cy="0"/>
          </a:xfrm>
          <a:prstGeom prst="line">
            <a:avLst/>
          </a:prstGeom>
          <a:ln w="254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Placeholder 24">
            <a:extLst>
              <a:ext uri="{FF2B5EF4-FFF2-40B4-BE49-F238E27FC236}">
                <a16:creationId xmlns:a16="http://schemas.microsoft.com/office/drawing/2014/main" id="{9438CAA8-91DD-F641-8BDC-4BFC9D822B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407" y="1556714"/>
            <a:ext cx="11287965" cy="507756"/>
          </a:xfrm>
        </p:spPr>
        <p:txBody>
          <a:bodyPr lIns="0" tIns="0" rIns="0" bIns="0" anchor="t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b="0" i="0">
                <a:solidFill>
                  <a:schemeClr val="tx1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besedilo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528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e_Fotografiji_Modr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9BE5BD1-425F-7044-9D32-6831335C6924}"/>
              </a:ext>
            </a:extLst>
          </p:cNvPr>
          <p:cNvSpPr/>
          <p:nvPr userDrawn="1"/>
        </p:nvSpPr>
        <p:spPr>
          <a:xfrm>
            <a:off x="141402" y="5976594"/>
            <a:ext cx="1508289" cy="8107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AECEBA47-38FB-C34E-825A-46B835F86218}"/>
              </a:ext>
            </a:extLst>
          </p:cNvPr>
          <p:cNvSpPr txBox="1">
            <a:spLocks/>
          </p:cNvSpPr>
          <p:nvPr userDrawn="1"/>
        </p:nvSpPr>
        <p:spPr>
          <a:xfrm>
            <a:off x="11458845" y="6145822"/>
            <a:ext cx="284748" cy="370481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1000" b="1" i="0" kern="1200">
                <a:solidFill>
                  <a:schemeClr val="tx1"/>
                </a:solidFill>
                <a:latin typeface="DM Sans SemiBold" pitchFamily="2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SI" b="0" i="0" dirty="0">
              <a:solidFill>
                <a:schemeClr val="bg1"/>
              </a:solidFill>
              <a:latin typeface="DM Sans" pitchFamily="2" charset="7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65F2AD-2693-7941-9AD1-33C878754456}"/>
              </a:ext>
            </a:extLst>
          </p:cNvPr>
          <p:cNvSpPr/>
          <p:nvPr userDrawn="1"/>
        </p:nvSpPr>
        <p:spPr>
          <a:xfrm>
            <a:off x="6881568" y="4769962"/>
            <a:ext cx="1725105" cy="75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F52D7DD9-A8F7-FA41-8F31-FD1E25E07331}"/>
              </a:ext>
            </a:extLst>
          </p:cNvPr>
          <p:cNvSpPr/>
          <p:nvPr userDrawn="1"/>
        </p:nvSpPr>
        <p:spPr>
          <a:xfrm>
            <a:off x="6290824" y="2337849"/>
            <a:ext cx="5445548" cy="4062940"/>
          </a:xfrm>
          <a:prstGeom prst="roundRect">
            <a:avLst>
              <a:gd name="adj" fmla="val 20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1625309-7A41-C342-A842-A947ED2B7643}"/>
              </a:ext>
            </a:extLst>
          </p:cNvPr>
          <p:cNvSpPr/>
          <p:nvPr userDrawn="1"/>
        </p:nvSpPr>
        <p:spPr>
          <a:xfrm>
            <a:off x="448407" y="2337849"/>
            <a:ext cx="5452771" cy="4062940"/>
          </a:xfrm>
          <a:prstGeom prst="roundRect">
            <a:avLst>
              <a:gd name="adj" fmla="val 20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icture Placeholder 17">
            <a:extLst>
              <a:ext uri="{FF2B5EF4-FFF2-40B4-BE49-F238E27FC236}">
                <a16:creationId xmlns:a16="http://schemas.microsoft.com/office/drawing/2014/main" id="{0935F70E-6086-9747-B072-82107A486E3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02458" y="2733773"/>
            <a:ext cx="4607226" cy="330027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3BD0E14-5DF0-CB43-87C3-B5D94B65BF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88037" y="5297864"/>
            <a:ext cx="1092713" cy="1092713"/>
          </a:xfrm>
          <a:prstGeom prst="rect">
            <a:avLst/>
          </a:prstGeom>
        </p:spPr>
      </p:pic>
      <p:sp>
        <p:nvSpPr>
          <p:cNvPr id="26" name="Picture Placeholder 17">
            <a:extLst>
              <a:ext uri="{FF2B5EF4-FFF2-40B4-BE49-F238E27FC236}">
                <a16:creationId xmlns:a16="http://schemas.microsoft.com/office/drawing/2014/main" id="{2951716C-8428-3A4A-96CF-755F336B9CD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57839" y="2733773"/>
            <a:ext cx="4607226" cy="330027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184202C8-516E-BA48-BD89-98F5805D8F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33991" y="5297864"/>
            <a:ext cx="1092713" cy="1092713"/>
          </a:xfrm>
          <a:prstGeom prst="rect">
            <a:avLst/>
          </a:prstGeom>
        </p:spPr>
      </p:pic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94C8EF9E-43A5-D642-B224-498F9B339E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407" y="486936"/>
            <a:ext cx="11287965" cy="649690"/>
          </a:xfrm>
          <a:prstGeom prst="rect">
            <a:avLst/>
          </a:prstGeom>
        </p:spPr>
        <p:txBody>
          <a:bodyPr vert="horz" lIns="0" tIns="0" rIns="0" bIns="45720" rtlCol="0" anchor="b" anchorCtr="0">
            <a:noAutofit/>
          </a:bodyPr>
          <a:lstStyle>
            <a:lvl1pPr>
              <a:defRPr sz="3600" b="1" i="0">
                <a:solidFill>
                  <a:schemeClr val="bg1"/>
                </a:solidFill>
                <a:latin typeface="DM Sans SemiBold" pitchFamily="2" charset="77"/>
              </a:defRPr>
            </a:lvl1pPr>
          </a:lstStyle>
          <a:p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naslov</a:t>
            </a:r>
            <a:endParaRPr lang="en-US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A90FD5B-0296-8446-A843-CD180C465397}"/>
              </a:ext>
            </a:extLst>
          </p:cNvPr>
          <p:cNvCxnSpPr>
            <a:cxnSpLocks/>
          </p:cNvCxnSpPr>
          <p:nvPr userDrawn="1"/>
        </p:nvCxnSpPr>
        <p:spPr>
          <a:xfrm>
            <a:off x="448407" y="1258329"/>
            <a:ext cx="11287965" cy="0"/>
          </a:xfrm>
          <a:prstGeom prst="line">
            <a:avLst/>
          </a:prstGeom>
          <a:ln w="254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Placeholder 24">
            <a:extLst>
              <a:ext uri="{FF2B5EF4-FFF2-40B4-BE49-F238E27FC236}">
                <a16:creationId xmlns:a16="http://schemas.microsoft.com/office/drawing/2014/main" id="{9438CAA8-91DD-F641-8BDC-4BFC9D822B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407" y="1556714"/>
            <a:ext cx="11287965" cy="507756"/>
          </a:xfrm>
        </p:spPr>
        <p:txBody>
          <a:bodyPr lIns="0" tIns="0" rIns="0" bIns="0" anchor="t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b="0" i="0">
                <a:solidFill>
                  <a:schemeClr val="bg1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dirty="0" err="1"/>
              <a:t>Napiši</a:t>
            </a:r>
            <a:r>
              <a:rPr lang="en-US" dirty="0"/>
              <a:t> </a:t>
            </a:r>
            <a:r>
              <a:rPr lang="en-US" dirty="0" err="1"/>
              <a:t>besedilo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6786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grafija_Celot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C51DAFBC-9960-F5BE-CA0C-125B77C93E9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32522" y="-106017"/>
            <a:ext cx="12417287" cy="7116417"/>
          </a:xfrm>
        </p:spPr>
        <p:txBody>
          <a:bodyPr/>
          <a:lstStyle/>
          <a:p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8675887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grafij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B784667-3E19-A24C-897D-7A344F616F3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32521" y="-129209"/>
            <a:ext cx="6228522" cy="7116417"/>
          </a:xfrm>
        </p:spPr>
        <p:txBody>
          <a:bodyPr/>
          <a:lstStyle/>
          <a:p>
            <a:endParaRPr lang="en-SI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F55D406B-1520-C149-85C2-F26C4AF2241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09253" y="-106017"/>
            <a:ext cx="6228522" cy="7116417"/>
          </a:xfrm>
        </p:spPr>
        <p:txBody>
          <a:bodyPr/>
          <a:lstStyle/>
          <a:p>
            <a:endParaRPr lang="en-SI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21B6778-1F9B-784C-B265-7C90632E4207}"/>
              </a:ext>
            </a:extLst>
          </p:cNvPr>
          <p:cNvCxnSpPr/>
          <p:nvPr userDrawn="1"/>
        </p:nvCxnSpPr>
        <p:spPr>
          <a:xfrm>
            <a:off x="6109253" y="-813021"/>
            <a:ext cx="0" cy="884847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5692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grafija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B784667-3E19-A24C-897D-7A344F616F3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32521" y="-106017"/>
            <a:ext cx="6228522" cy="3535017"/>
          </a:xfrm>
        </p:spPr>
        <p:txBody>
          <a:bodyPr/>
          <a:lstStyle/>
          <a:p>
            <a:endParaRPr lang="en-SI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F55D406B-1520-C149-85C2-F26C4AF2241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09253" y="-106017"/>
            <a:ext cx="6228522" cy="3535017"/>
          </a:xfrm>
        </p:spPr>
        <p:txBody>
          <a:bodyPr/>
          <a:lstStyle/>
          <a:p>
            <a:endParaRPr lang="en-SI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A05A2178-4CFE-F94C-B0B5-29C3F0C5EA4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32521" y="3445564"/>
            <a:ext cx="6228522" cy="3535017"/>
          </a:xfrm>
        </p:spPr>
        <p:txBody>
          <a:bodyPr/>
          <a:lstStyle/>
          <a:p>
            <a:endParaRPr lang="en-SI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84136568-0ABE-1F43-895E-6D678E111E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09253" y="3445565"/>
            <a:ext cx="6228522" cy="3535017"/>
          </a:xfrm>
        </p:spPr>
        <p:txBody>
          <a:bodyPr/>
          <a:lstStyle/>
          <a:p>
            <a:endParaRPr lang="en-SI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5A042A1-F177-9540-92F1-BB0C07009D44}"/>
              </a:ext>
            </a:extLst>
          </p:cNvPr>
          <p:cNvCxnSpPr/>
          <p:nvPr userDrawn="1"/>
        </p:nvCxnSpPr>
        <p:spPr>
          <a:xfrm>
            <a:off x="6096000" y="-813021"/>
            <a:ext cx="0" cy="884847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4C99048-4BB8-7E4A-BD84-73E2320270D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596347" y="3415748"/>
            <a:ext cx="13318436" cy="1656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99128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grafija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B784667-3E19-A24C-897D-7A344F616F3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32521" y="-106017"/>
            <a:ext cx="4134678" cy="3535017"/>
          </a:xfrm>
        </p:spPr>
        <p:txBody>
          <a:bodyPr/>
          <a:lstStyle/>
          <a:p>
            <a:endParaRPr lang="en-SI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C9DE0753-7D40-5942-8D1E-8874BD55380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02157" y="-106017"/>
            <a:ext cx="4028662" cy="3535017"/>
          </a:xfrm>
        </p:spPr>
        <p:txBody>
          <a:bodyPr/>
          <a:lstStyle/>
          <a:p>
            <a:endParaRPr lang="en-SI"/>
          </a:p>
        </p:txBody>
      </p:sp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56F5E9B1-67B7-1B40-8565-C5B1AF045CA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30819" y="-106017"/>
            <a:ext cx="4267198" cy="3535017"/>
          </a:xfrm>
        </p:spPr>
        <p:txBody>
          <a:bodyPr/>
          <a:lstStyle/>
          <a:p>
            <a:endParaRPr lang="en-SI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E7E112E8-4271-1144-95F4-79E25DB00C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32521" y="3424030"/>
            <a:ext cx="4134678" cy="3535017"/>
          </a:xfrm>
        </p:spPr>
        <p:txBody>
          <a:bodyPr/>
          <a:lstStyle/>
          <a:p>
            <a:endParaRPr lang="en-SI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C6676B1B-C337-6A41-8202-A21C122DB80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02157" y="3429000"/>
            <a:ext cx="4028662" cy="3535017"/>
          </a:xfrm>
        </p:spPr>
        <p:txBody>
          <a:bodyPr/>
          <a:lstStyle/>
          <a:p>
            <a:endParaRPr lang="en-SI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23C0D8C9-605C-B34D-95A9-8CCF32CF9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30819" y="3429000"/>
            <a:ext cx="4267198" cy="3535017"/>
          </a:xfrm>
        </p:spPr>
        <p:txBody>
          <a:bodyPr/>
          <a:lstStyle/>
          <a:p>
            <a:endParaRPr lang="en-SI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86E2AD0-E600-F04A-8C81-4C14A4A33133}"/>
              </a:ext>
            </a:extLst>
          </p:cNvPr>
          <p:cNvCxnSpPr/>
          <p:nvPr userDrawn="1"/>
        </p:nvCxnSpPr>
        <p:spPr>
          <a:xfrm>
            <a:off x="4002157" y="-813021"/>
            <a:ext cx="0" cy="884847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43183F1-058C-E841-809F-3167CB0D9103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596347" y="3415748"/>
            <a:ext cx="13318436" cy="1656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ABA44ED-D35E-2F4A-B7E3-BF724FCF5E50}"/>
              </a:ext>
            </a:extLst>
          </p:cNvPr>
          <p:cNvCxnSpPr/>
          <p:nvPr userDrawn="1"/>
        </p:nvCxnSpPr>
        <p:spPr>
          <a:xfrm>
            <a:off x="8030818" y="-813021"/>
            <a:ext cx="0" cy="884847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4923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ključek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7A5A3D-1C2D-0149-855F-D25B55BC75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835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B0ABB4F-AA53-AF41-AC9A-F5E882980BD8}"/>
              </a:ext>
            </a:extLst>
          </p:cNvPr>
          <p:cNvSpPr/>
          <p:nvPr userDrawn="1"/>
        </p:nvSpPr>
        <p:spPr>
          <a:xfrm>
            <a:off x="501162" y="293914"/>
            <a:ext cx="729761" cy="84867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498D609-3D53-3A4E-83D2-EC26BCF534AA}"/>
              </a:ext>
            </a:extLst>
          </p:cNvPr>
          <p:cNvSpPr/>
          <p:nvPr userDrawn="1"/>
        </p:nvSpPr>
        <p:spPr>
          <a:xfrm>
            <a:off x="77002" y="5977614"/>
            <a:ext cx="2011679" cy="880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040B1D-C399-B043-BE68-EFCD596CADA3}"/>
              </a:ext>
            </a:extLst>
          </p:cNvPr>
          <p:cNvSpPr/>
          <p:nvPr userDrawn="1"/>
        </p:nvSpPr>
        <p:spPr>
          <a:xfrm>
            <a:off x="501161" y="501158"/>
            <a:ext cx="2655925" cy="8486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D39D2FC-89F5-4447-8DD8-AC0AD83411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2285" y="473400"/>
            <a:ext cx="2086494" cy="5216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F45592-9D5E-DD48-9714-5A4F6CCB332E}"/>
              </a:ext>
            </a:extLst>
          </p:cNvPr>
          <p:cNvSpPr txBox="1"/>
          <p:nvPr userDrawn="1"/>
        </p:nvSpPr>
        <p:spPr>
          <a:xfrm>
            <a:off x="421659" y="5876502"/>
            <a:ext cx="4487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0" dirty="0" err="1">
                <a:solidFill>
                  <a:schemeClr val="bg1"/>
                </a:solidFill>
                <a:latin typeface="DM Sans SemiBold" pitchFamily="2" charset="77"/>
              </a:rPr>
              <a:t>www.sic-alma.si</a:t>
            </a:r>
            <a:endParaRPr lang="en-US" sz="3600" b="1" i="0" dirty="0">
              <a:solidFill>
                <a:schemeClr val="bg1"/>
              </a:solidFill>
              <a:latin typeface="DM Sans SemiBold" pitchFamily="2" charset="7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FFB2D5-2E70-CF4B-8DFF-B54D7AA83CD2}"/>
              </a:ext>
            </a:extLst>
          </p:cNvPr>
          <p:cNvSpPr txBox="1"/>
          <p:nvPr userDrawn="1"/>
        </p:nvSpPr>
        <p:spPr>
          <a:xfrm>
            <a:off x="440513" y="5768528"/>
            <a:ext cx="44871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dirty="0">
                <a:solidFill>
                  <a:schemeClr val="bg1"/>
                </a:solidFill>
                <a:latin typeface="DM Sans" pitchFamily="2" charset="77"/>
              </a:rPr>
              <a:t>ZA VEČ INFORMACIJ OBIŠČITE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B6606A-21C7-834D-8E61-DE5E0C33F53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014887" y="5679399"/>
            <a:ext cx="7366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3701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ključek_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0ABB4F-AA53-AF41-AC9A-F5E882980BD8}"/>
              </a:ext>
            </a:extLst>
          </p:cNvPr>
          <p:cNvSpPr/>
          <p:nvPr userDrawn="1"/>
        </p:nvSpPr>
        <p:spPr>
          <a:xfrm>
            <a:off x="501162" y="293914"/>
            <a:ext cx="729761" cy="848675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498D609-3D53-3A4E-83D2-EC26BCF534AA}"/>
              </a:ext>
            </a:extLst>
          </p:cNvPr>
          <p:cNvSpPr/>
          <p:nvPr userDrawn="1"/>
        </p:nvSpPr>
        <p:spPr>
          <a:xfrm>
            <a:off x="77002" y="5977614"/>
            <a:ext cx="2011679" cy="8803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040B1D-C399-B043-BE68-EFCD596CADA3}"/>
              </a:ext>
            </a:extLst>
          </p:cNvPr>
          <p:cNvSpPr/>
          <p:nvPr userDrawn="1"/>
        </p:nvSpPr>
        <p:spPr>
          <a:xfrm>
            <a:off x="501161" y="501158"/>
            <a:ext cx="2655925" cy="8486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D39D2FC-89F5-4447-8DD8-AC0AD83411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2285" y="473400"/>
            <a:ext cx="2086494" cy="5216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F45592-9D5E-DD48-9714-5A4F6CCB332E}"/>
              </a:ext>
            </a:extLst>
          </p:cNvPr>
          <p:cNvSpPr txBox="1"/>
          <p:nvPr userDrawn="1"/>
        </p:nvSpPr>
        <p:spPr>
          <a:xfrm>
            <a:off x="421659" y="5770370"/>
            <a:ext cx="44871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i="0" dirty="0" err="1">
                <a:solidFill>
                  <a:schemeClr val="bg1"/>
                </a:solidFill>
                <a:latin typeface="DM Sans SemiBold" pitchFamily="2" charset="77"/>
              </a:rPr>
              <a:t>www.ssgt.si</a:t>
            </a:r>
            <a:endParaRPr lang="en-US" sz="4200" b="1" i="0" dirty="0">
              <a:solidFill>
                <a:schemeClr val="bg1"/>
              </a:solidFill>
              <a:latin typeface="DM Sans SemiBold" pitchFamily="2" charset="7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FFB2D5-2E70-CF4B-8DFF-B54D7AA83CD2}"/>
              </a:ext>
            </a:extLst>
          </p:cNvPr>
          <p:cNvSpPr txBox="1"/>
          <p:nvPr userDrawn="1"/>
        </p:nvSpPr>
        <p:spPr>
          <a:xfrm>
            <a:off x="440513" y="5719544"/>
            <a:ext cx="44871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dirty="0">
                <a:solidFill>
                  <a:schemeClr val="bg1"/>
                </a:solidFill>
                <a:latin typeface="DM Sans" pitchFamily="2" charset="77"/>
              </a:rPr>
              <a:t>ZA VEČ INFORMACIJ OBIŠČITE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9758A89-623D-FC48-91AD-A7D32D8363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161989" y="1236859"/>
            <a:ext cx="6503191" cy="6503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4203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2AB72-3855-B548-89F4-2DFA632B6D06}" type="datetime1">
              <a:rPr lang="en-US" smtClean="0"/>
              <a:t>10/24/2026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ACF4457-4F84-7543-A628-B7C5030A5BB5}" type="slidenum">
              <a:rPr lang="en-SI" smtClean="0"/>
              <a:pPr/>
              <a:t>‹#›</a:t>
            </a:fld>
            <a:endParaRPr lang="en-SI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114CD40-50C6-1241-8E77-8CA5A07419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Title Placeholder 10">
            <a:extLst>
              <a:ext uri="{FF2B5EF4-FFF2-40B4-BE49-F238E27FC236}">
                <a16:creationId xmlns:a16="http://schemas.microsoft.com/office/drawing/2014/main" id="{84138520-9B1E-3349-BCF0-2F78D88ED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E7DC543-BF4D-A845-8E5C-B71087804950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448407" y="6035676"/>
            <a:ext cx="1460499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82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667" r:id="rId2"/>
    <p:sldLayoutId id="2147483815" r:id="rId3"/>
    <p:sldLayoutId id="2147483814" r:id="rId4"/>
    <p:sldLayoutId id="2147483816" r:id="rId5"/>
    <p:sldLayoutId id="2147483812" r:id="rId6"/>
    <p:sldLayoutId id="2147483824" r:id="rId7"/>
    <p:sldLayoutId id="2147483822" r:id="rId8"/>
    <p:sldLayoutId id="2147483813" r:id="rId9"/>
    <p:sldLayoutId id="2147483823" r:id="rId10"/>
    <p:sldLayoutId id="2147483809" r:id="rId11"/>
    <p:sldLayoutId id="2147483810" r:id="rId12"/>
    <p:sldLayoutId id="2147483820" r:id="rId13"/>
    <p:sldLayoutId id="2147483821" r:id="rId14"/>
    <p:sldLayoutId id="2147483652" r:id="rId15"/>
    <p:sldLayoutId id="2147483653" r:id="rId16"/>
    <p:sldLayoutId id="2147483654" r:id="rId17"/>
    <p:sldLayoutId id="2147483655" r:id="rId18"/>
    <p:sldLayoutId id="2147483818" r:id="rId19"/>
    <p:sldLayoutId id="2147483819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M Sans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M Sans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M Sans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M Sans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M Sans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M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emf"/><Relationship Id="rId5" Type="http://schemas.openxmlformats.org/officeDocument/2006/relationships/image" Target="../media/image19.jp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sgtcelje.sharepoint.com/:v:/s/Fotografije/IQAPFaX5wp9lSJswtLJbuHP0Ae1JjRTxoNna0VZz7gPuS5U?e=d4bT89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emf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8B047-1B92-0C4C-9C0B-FC0626EBA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Modra dvorana Celjskega sejma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E45F9F-1A51-4F4A-A8BE-8B79DF3C16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l-SI" dirty="0"/>
              <a:t>Sobota, 23. 1. 2027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E90C9E-9AAF-B341-9538-1D243607C4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l-SI" dirty="0"/>
              <a:t>Prizorišče za maturantski ples SIC Alma 2027</a:t>
            </a:r>
          </a:p>
        </p:txBody>
      </p:sp>
      <p:pic>
        <p:nvPicPr>
          <p:cNvPr id="25" name="Picture Placeholder 24" descr="Maturantski ples v Modri dvorani Celjskega sejma">
            <a:extLst>
              <a:ext uri="{FF2B5EF4-FFF2-40B4-BE49-F238E27FC236}">
                <a16:creationId xmlns:a16="http://schemas.microsoft.com/office/drawing/2014/main" id="{E8E1AB4E-424B-1049-96C5-8F720AE44B6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5610" r="256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42899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FF4DFF5-6FBC-B84E-BDB9-E33A8AA8E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O dvorani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60F736-8293-ED41-8558-32C4388851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l-SI" sz="1800" dirty="0"/>
              <a:t>Modra dvorana je del Kongresnega centra Celje na Celjskem sejmu (Dečkova cesta 1, Celje) in je njegova največja dvorana.</a:t>
            </a:r>
          </a:p>
          <a:p>
            <a:endParaRPr lang="sl-SI" sz="1800" dirty="0"/>
          </a:p>
          <a:p>
            <a:r>
              <a:rPr lang="sl-SI" sz="1800" dirty="0"/>
              <a:t>Celjski sejem je največji organizator sejmov in poslovnih dogodkov v Sloveniji. Poleg najema dvoran nudi tudi gostinske storitve in opremo za dogodke.</a:t>
            </a:r>
          </a:p>
        </p:txBody>
      </p:sp>
      <p:pic>
        <p:nvPicPr>
          <p:cNvPr id="7" name="Picture Placeholder 6" descr="Maturantski ples v Modri dvorani Celjskega sejma">
            <a:extLst>
              <a:ext uri="{FF2B5EF4-FFF2-40B4-BE49-F238E27FC236}">
                <a16:creationId xmlns:a16="http://schemas.microsoft.com/office/drawing/2014/main" id="{2473E066-BC04-9341-B194-DCFE1C7E2F1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24173" r="241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56941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EA92F-7ACB-8A48-A036-C629E56E6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Dvorana v številkah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8ED48A-2AC4-2C42-9E99-4EADFA81FA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sl-SI" sz="4000" b="1" dirty="0">
                <a:solidFill>
                  <a:srgbClr val="FFCB4B"/>
                </a:solidFill>
                <a:latin typeface="DM Sans SemiBold"/>
              </a:rPr>
              <a:t>do 500</a:t>
            </a:r>
          </a:p>
          <a:p>
            <a:pPr marL="0" indent="0">
              <a:buNone/>
            </a:pPr>
            <a:r>
              <a:rPr lang="sl-SI" sz="1600" dirty="0"/>
              <a:t>oseb, največja kapaciteta dvorane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sl-SI" sz="4000" b="1" dirty="0">
                <a:solidFill>
                  <a:srgbClr val="FFCB4B"/>
                </a:solidFill>
                <a:latin typeface="DM Sans SemiBold"/>
              </a:rPr>
              <a:t>750 m²</a:t>
            </a:r>
          </a:p>
          <a:p>
            <a:pPr marL="0" indent="0">
              <a:buNone/>
            </a:pPr>
            <a:r>
              <a:rPr lang="sl-SI" sz="1600" dirty="0"/>
              <a:t>površine dvorane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sl-SI" sz="4000" b="1" dirty="0">
                <a:solidFill>
                  <a:srgbClr val="FFCB4B"/>
                </a:solidFill>
                <a:latin typeface="DM Sans SemiBold"/>
              </a:rPr>
              <a:t>5 postavitev</a:t>
            </a:r>
          </a:p>
          <a:p>
            <a:pPr marL="0" indent="0">
              <a:buNone/>
            </a:pPr>
            <a:r>
              <a:rPr lang="sl-SI" sz="1600" dirty="0"/>
              <a:t>kino, učilnica, banket, podkev in sprejem</a:t>
            </a:r>
          </a:p>
        </p:txBody>
      </p:sp>
      <p:pic>
        <p:nvPicPr>
          <p:cNvPr id="9" name="Picture Placeholder 8" descr="Maturantski ples v Modri dvorani Celjskega sejma">
            <a:extLst>
              <a:ext uri="{FF2B5EF4-FFF2-40B4-BE49-F238E27FC236}">
                <a16:creationId xmlns:a16="http://schemas.microsoft.com/office/drawing/2014/main" id="{A5722DA0-76F7-ED4E-B076-C592AC59F1A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21896" r="27896"/>
          <a:stretch>
            <a:fillRect/>
          </a:stretch>
        </p:blipFill>
        <p:spPr/>
      </p:pic>
      <p:pic>
        <p:nvPicPr>
          <p:cNvPr id="7" name="Picture 6" descr="Maturantski ples v Modri dvorani Celjskega sejma">
            <a:extLst>
              <a:ext uri="{FF2B5EF4-FFF2-40B4-BE49-F238E27FC236}">
                <a16:creationId xmlns:a16="http://schemas.microsoft.com/office/drawing/2014/main" id="{112946BA-7683-F249-826F-B4E69A1F67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3057" y="5252884"/>
            <a:ext cx="1156547" cy="115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125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33882C-550B-7E4A-9756-9EC4695DE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Postavitev za ples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F59C1E-0A4A-FB45-8091-1B4303E701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342900" indent="-342900">
              <a:spcBef>
                <a:spcPts val="900"/>
              </a:spcBef>
              <a:buClr>
                <a:schemeClr val="accent1"/>
              </a:buClr>
              <a:buFont typeface="Arial"/>
              <a:buChar char="–"/>
            </a:pPr>
            <a:r>
              <a:rPr lang="sl-SI" sz="2000" dirty="0"/>
              <a:t>Banketna postavitev z dolgimi mizami</a:t>
            </a:r>
          </a:p>
          <a:p>
            <a:pPr marL="342900" indent="-342900">
              <a:spcBef>
                <a:spcPts val="900"/>
              </a:spcBef>
              <a:buClr>
                <a:schemeClr val="accent1"/>
              </a:buClr>
              <a:buFont typeface="Arial"/>
              <a:buChar char="–"/>
            </a:pPr>
            <a:r>
              <a:rPr lang="sl-SI" sz="2000" dirty="0"/>
              <a:t>Osrednje plesišče pred odrom</a:t>
            </a:r>
          </a:p>
          <a:p>
            <a:pPr marL="342900" indent="-342900">
              <a:spcBef>
                <a:spcPts val="900"/>
              </a:spcBef>
              <a:buClr>
                <a:schemeClr val="accent1"/>
              </a:buClr>
              <a:buFont typeface="Arial"/>
              <a:buChar char="–"/>
            </a:pPr>
            <a:r>
              <a:rPr lang="sl-SI" sz="2000" dirty="0"/>
              <a:t>Strop, okrašen s tilom in figurami plesalcev</a:t>
            </a:r>
          </a:p>
          <a:p>
            <a:pPr marL="342900" indent="-342900">
              <a:spcBef>
                <a:spcPts val="900"/>
              </a:spcBef>
              <a:buClr>
                <a:schemeClr val="accent1"/>
              </a:buClr>
              <a:buFont typeface="Arial"/>
              <a:buChar char="–"/>
            </a:pPr>
            <a:r>
              <a:rPr lang="sl-SI" sz="2000" dirty="0"/>
              <a:t>Svetlobni trakovi na stropu in tleh</a:t>
            </a:r>
          </a:p>
        </p:txBody>
      </p:sp>
      <p:pic>
        <p:nvPicPr>
          <p:cNvPr id="11" name="Picture Placeholder 10" descr="Maturantski ples v Modri dvorani Celjskega sejma">
            <a:extLst>
              <a:ext uri="{FF2B5EF4-FFF2-40B4-BE49-F238E27FC236}">
                <a16:creationId xmlns:a16="http://schemas.microsoft.com/office/drawing/2014/main" id="{1C3A3AD0-FD65-C144-8C96-96A63CAD511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t="3201"/>
          <a:stretch>
            <a:fillRect/>
          </a:stretch>
        </p:blipFill>
        <p:spPr/>
      </p:pic>
      <p:pic>
        <p:nvPicPr>
          <p:cNvPr id="17" name="Picture Placeholder 16" descr="Maturantski ples v Modri dvorani Celjskega sejma">
            <a:extLst>
              <a:ext uri="{FF2B5EF4-FFF2-40B4-BE49-F238E27FC236}">
                <a16:creationId xmlns:a16="http://schemas.microsoft.com/office/drawing/2014/main" id="{6DAAD566-0CC5-4A4E-AC3B-9B3DB0E0687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/>
          <a:srcRect t="320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36504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1014B-6821-8743-951A-724F9A5E0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Oder in tehnika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BC3E17-A24A-1D4E-97F7-E5630CCEE6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l-SI" sz="2000" dirty="0"/>
              <a:t>Oder za glasbeno skupino</a:t>
            </a:r>
          </a:p>
          <a:p>
            <a:r>
              <a:rPr lang="sl-SI" sz="2000" dirty="0"/>
              <a:t>Velika projekcijska stena in dodatni zasloni</a:t>
            </a:r>
          </a:p>
          <a:p>
            <a:r>
              <a:rPr lang="sl-SI" sz="2000" dirty="0"/>
              <a:t>Scenska razsvetljava na traversi</a:t>
            </a:r>
          </a:p>
          <a:p>
            <a:r>
              <a:rPr lang="sl-SI" sz="2000" dirty="0"/>
              <a:t>Plesišče neposredno pred odrom</a:t>
            </a:r>
          </a:p>
        </p:txBody>
      </p:sp>
      <p:pic>
        <p:nvPicPr>
          <p:cNvPr id="8" name="Picture Placeholder 7" descr="Maturantski ples v Modri dvorani Celjskega sejma">
            <a:extLst>
              <a:ext uri="{FF2B5EF4-FFF2-40B4-BE49-F238E27FC236}">
                <a16:creationId xmlns:a16="http://schemas.microsoft.com/office/drawing/2014/main" id="{94734AB5-189A-BC42-80C9-04A1968E931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/>
          <a:srcRect l="2398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1835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BF24728-0457-2145-8A84-32213E729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/>
              <a:t>Izbrani termin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77500F-C9E5-EF4C-8231-34F14CB8F1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l-SI" sz="2000" b="1" dirty="0">
                <a:solidFill>
                  <a:srgbClr val="101138"/>
                </a:solidFill>
              </a:rPr>
              <a:t>Sobota, 23. 1. 2027</a:t>
            </a:r>
          </a:p>
          <a:p>
            <a:r>
              <a:rPr lang="sl-SI" sz="2000" dirty="0"/>
              <a:t>Dvorana Golovec je ta dan že zasedena (ŠCC), zato je Modra dvorana naša možnost za soboto</a:t>
            </a:r>
          </a:p>
          <a:p>
            <a:r>
              <a:rPr lang="sl-SI" sz="2000" dirty="0"/>
              <a:t>Razpoložljivost termina še preverimo pri Celjskem sejmu</a:t>
            </a:r>
          </a:p>
          <a:p>
            <a:r>
              <a:rPr lang="sl-SI" sz="2000" dirty="0"/>
              <a:t>Januar je sezona maturantskih plesov, zato termin rezerviramo čim prej</a:t>
            </a:r>
          </a:p>
        </p:txBody>
      </p:sp>
      <p:pic>
        <p:nvPicPr>
          <p:cNvPr id="8" name="Picture Placeholder 7" descr="Maturantski ples v Modri dvorani Celjskega sejma">
            <a:extLst>
              <a:ext uri="{FF2B5EF4-FFF2-40B4-BE49-F238E27FC236}">
                <a16:creationId xmlns:a16="http://schemas.microsoft.com/office/drawing/2014/main" id="{C48AB950-11A1-4C4E-A220-B80E5C73188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7043" r="470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76864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BF24728-0457-2145-8A84-32213E729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/>
              <a:t>Gostinstvo in oprema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77500F-C9E5-EF4C-8231-34F14CB8F1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l-SI" sz="2000" dirty="0"/>
              <a:t>Celjski sejem nudi gostinske storitve in najem opreme</a:t>
            </a:r>
          </a:p>
          <a:p>
            <a:r>
              <a:rPr lang="sl-SI" sz="2000" dirty="0"/>
              <a:t>Preddverje z barom in visokimi mizami za sprejem gostov</a:t>
            </a:r>
          </a:p>
          <a:p>
            <a:r>
              <a:rPr lang="sl-SI" sz="2000" b="1" dirty="0"/>
              <a:t>E-pošta: </a:t>
            </a:r>
            <a:r>
              <a:rPr lang="sl-SI" sz="2000" dirty="0"/>
              <a:t>info@ce-sejem.si</a:t>
            </a:r>
          </a:p>
          <a:p>
            <a:r>
              <a:rPr lang="sl-SI" sz="2000" b="1" dirty="0"/>
              <a:t>Splet: </a:t>
            </a:r>
            <a:r>
              <a:rPr lang="sl-SI" sz="2000" dirty="0"/>
              <a:t>www.ce-sejem.si</a:t>
            </a:r>
          </a:p>
          <a:p>
            <a:r>
              <a:rPr lang="sl-SI" sz="2000" dirty="0"/>
              <a:t>V ponudbi preverimo meni, pijačo, postrežbo, oder, ozvočenje in luči</a:t>
            </a:r>
          </a:p>
        </p:txBody>
      </p:sp>
      <p:pic>
        <p:nvPicPr>
          <p:cNvPr id="8" name="Picture Placeholder 7" descr="Maturantski ples v Modri dvorani Celjskega sejma">
            <a:extLst>
              <a:ext uri="{FF2B5EF4-FFF2-40B4-BE49-F238E27FC236}">
                <a16:creationId xmlns:a16="http://schemas.microsoft.com/office/drawing/2014/main" id="{C48AB950-11A1-4C4E-A220-B80E5C73188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16173" r="321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76864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48FD83-F50A-FF4C-9D50-0A24B7340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Naslednji koraki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29B4A6-D2D4-F541-85B0-6DC2306690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sl-SI" sz="2000" dirty="0"/>
              <a:t>Pri Celjskem sejmu preverimo prostost sobote, 23. 1. 2027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sl-SI" sz="2000" dirty="0"/>
              <a:t>Pridobimo ponudbo za dvorano, opremo in pogostitev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sl-SI" sz="2000" dirty="0"/>
              <a:t>Ponudbo primerjamo z Dvorano Golovec (petek, 15. 1. 2027)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sl-SI" sz="2000" dirty="0"/>
              <a:t>Potrdimo rezervacijo izbrane dvorane</a:t>
            </a:r>
          </a:p>
        </p:txBody>
      </p:sp>
      <p:pic>
        <p:nvPicPr>
          <p:cNvPr id="9" name="Picture Placeholder 8" descr="Maturantski ples v Modri dvorani Celjskega sejma">
            <a:extLst>
              <a:ext uri="{FF2B5EF4-FFF2-40B4-BE49-F238E27FC236}">
                <a16:creationId xmlns:a16="http://schemas.microsoft.com/office/drawing/2014/main" id="{F5171C3C-147A-4048-B05E-C5F62633AC6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24685" r="30685"/>
          <a:stretch>
            <a:fillRect/>
          </a:stretch>
        </p:blipFill>
        <p:spPr/>
      </p:pic>
      <p:pic>
        <p:nvPicPr>
          <p:cNvPr id="5" name="Picture 4" descr="Maturantski ples v Modri dvorani Celjskega sejma">
            <a:extLst>
              <a:ext uri="{FF2B5EF4-FFF2-40B4-BE49-F238E27FC236}">
                <a16:creationId xmlns:a16="http://schemas.microsoft.com/office/drawing/2014/main" id="{C182777C-85EA-A34B-8A2C-67D9AFF74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3057" y="5252884"/>
            <a:ext cx="1156547" cy="115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907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"/>
          <p:cNvSpPr txBox="1"/>
          <p:nvPr/>
        </p:nvSpPr>
        <p:spPr>
          <a:xfrm>
            <a:off x="448056" y="484632"/>
            <a:ext cx="11292840" cy="649224"/>
          </a:xfrm>
          <a:prstGeom prst="rect">
            <a:avLst/>
          </a:prstGeom>
          <a:noFill/>
        </p:spPr>
        <p:txBody>
          <a:bodyPr wrap="square" lIns="0" tIns="0" rIns="0" anchor="b">
            <a:noAutofit/>
          </a:bodyPr>
          <a:lstStyle/>
          <a:p>
            <a:pPr algn="l"/>
            <a:r>
              <a:rPr lang="sl-SI" sz="3600" b="1" dirty="0">
                <a:solidFill>
                  <a:srgbClr val="FFFFFF"/>
                </a:solidFill>
                <a:latin typeface="DM Sans SemiBold"/>
              </a:rPr>
              <a:t>Posnetek: maturantski ples v Modri dvorani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448056" y="1261872"/>
            <a:ext cx="11292840" cy="0"/>
          </a:xfrm>
          <a:prstGeom prst="line">
            <a:avLst/>
          </a:prstGeom>
          <a:ln w="25400">
            <a:solidFill>
              <a:srgbClr val="FFCB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osnetek: maturantski ples v Modri dvoran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43277" y="1536192"/>
            <a:ext cx="7705446" cy="4343400"/>
          </a:xfrm>
          <a:prstGeom prst="rect">
            <a:avLst/>
          </a:prstGeom>
        </p:spPr>
      </p:pic>
      <p:pic>
        <p:nvPicPr>
          <p:cNvPr id="5" name="Logotip ALMA" descr="image.em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056" y="6035040"/>
            <a:ext cx="1463040" cy="365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"/>
          <p:cNvSpPr txBox="1"/>
          <p:nvPr/>
        </p:nvSpPr>
        <p:spPr>
          <a:xfrm>
            <a:off x="448056" y="484632"/>
            <a:ext cx="11292840" cy="649224"/>
          </a:xfrm>
          <a:prstGeom prst="rect">
            <a:avLst/>
          </a:prstGeom>
          <a:noFill/>
        </p:spPr>
        <p:txBody>
          <a:bodyPr wrap="square" lIns="0" tIns="0" rIns="0" anchor="b">
            <a:noAutofit/>
          </a:bodyPr>
          <a:lstStyle/>
          <a:p>
            <a:pPr algn="l"/>
            <a:r>
              <a:rPr lang="sl-SI" sz="3600" b="1" dirty="0">
                <a:solidFill>
                  <a:srgbClr val="FFFFFF"/>
                </a:solidFill>
                <a:latin typeface="DM Sans SemiBold"/>
              </a:rPr>
              <a:t>Maturantski ples SIC Alma 2026: uradni del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448056" y="1261872"/>
            <a:ext cx="11292840" cy="0"/>
          </a:xfrm>
          <a:prstGeom prst="line">
            <a:avLst/>
          </a:prstGeom>
          <a:ln w="25400">
            <a:solidFill>
              <a:srgbClr val="FFCB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Opis"/>
          <p:cNvSpPr txBox="1"/>
          <p:nvPr/>
        </p:nvSpPr>
        <p:spPr>
          <a:xfrm>
            <a:off x="448056" y="1600200"/>
            <a:ext cx="5669280" cy="146304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r>
              <a:rPr lang="sl-SI" sz="2000" dirty="0">
                <a:solidFill>
                  <a:srgbClr val="FFFFFF"/>
                </a:solidFill>
                <a:latin typeface="DM Sans"/>
              </a:rPr>
              <a:t>Posnetek uradnega dela našega maturantskega plesa 2026.</a:t>
            </a:r>
          </a:p>
          <a:p>
            <a:pPr>
              <a:spcBef>
                <a:spcPts val="1200"/>
              </a:spcBef>
            </a:pPr>
            <a:r>
              <a:rPr lang="sl-SI" sz="2000" dirty="0">
                <a:solidFill>
                  <a:srgbClr val="FFFFFF"/>
                </a:solidFill>
                <a:latin typeface="DM Sans"/>
              </a:rPr>
              <a:t>Posnetek se odpre v SharePointu, zato potrebujete internetno povezavo.</a:t>
            </a:r>
          </a:p>
        </p:txBody>
      </p:sp>
      <p:sp>
        <p:nvSpPr>
          <p:cNvPr id="5" name="Gumb: odpri posnetek">
            <a:hlinkClick r:id="rId3"/>
          </p:cNvPr>
          <p:cNvSpPr/>
          <p:nvPr/>
        </p:nvSpPr>
        <p:spPr>
          <a:xfrm>
            <a:off x="448056" y="3291840"/>
            <a:ext cx="3108960" cy="731520"/>
          </a:xfrm>
          <a:prstGeom prst="roundRect">
            <a:avLst/>
          </a:prstGeom>
          <a:solidFill>
            <a:srgbClr val="FFC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pPr algn="ctr"/>
            <a:r>
              <a:rPr lang="sl-SI" sz="2200" b="1" dirty="0">
                <a:solidFill>
                  <a:srgbClr val="101138"/>
                </a:solidFill>
                <a:latin typeface="DM Sans SemiBold"/>
              </a:rPr>
              <a:t>Odpri posnetek</a:t>
            </a:r>
          </a:p>
        </p:txBody>
      </p:sp>
      <p:sp>
        <p:nvSpPr>
          <p:cNvPr id="6" name="Ime datoteke"/>
          <p:cNvSpPr txBox="1"/>
          <p:nvPr/>
        </p:nvSpPr>
        <p:spPr>
          <a:xfrm>
            <a:off x="448056" y="4206240"/>
            <a:ext cx="3108960" cy="73152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r>
              <a:rPr lang="sl-SI" sz="1400" u="sng" dirty="0">
                <a:solidFill>
                  <a:srgbClr val="FFCB4B"/>
                </a:solidFill>
                <a:latin typeface="DM Sans"/>
                <a:hlinkClick r:id="rId3"/>
              </a:rPr>
              <a:t>2026-1-MP-SIC ALME M.</a:t>
            </a:r>
          </a:p>
          <a:p>
            <a:r>
              <a:rPr lang="sl-SI" sz="1400" u="sng" dirty="0">
                <a:solidFill>
                  <a:srgbClr val="FFCB4B"/>
                </a:solidFill>
                <a:latin typeface="DM Sans"/>
                <a:hlinkClick r:id="rId3"/>
              </a:rPr>
              <a:t>KARLIN-URADNI DEL.mp4</a:t>
            </a:r>
          </a:p>
        </p:txBody>
      </p:sp>
      <p:sp>
        <p:nvSpPr>
          <p:cNvPr id="7" name="Kartica QR"/>
          <p:cNvSpPr/>
          <p:nvPr/>
        </p:nvSpPr>
        <p:spPr>
          <a:xfrm>
            <a:off x="3931920" y="3291840"/>
            <a:ext cx="1828800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QR koda do posnetka" descr="QR koda do posnetka uradnega dela maturantskega plesa 2026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3360" y="3383280"/>
            <a:ext cx="1645920" cy="1645920"/>
          </a:xfrm>
          <a:prstGeom prst="rect">
            <a:avLst/>
          </a:prstGeom>
        </p:spPr>
      </p:pic>
      <p:sp>
        <p:nvSpPr>
          <p:cNvPr id="9" name="Napis QR"/>
          <p:cNvSpPr txBox="1"/>
          <p:nvPr/>
        </p:nvSpPr>
        <p:spPr>
          <a:xfrm>
            <a:off x="3931920" y="5257800"/>
            <a:ext cx="1828800" cy="365760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pPr algn="ctr"/>
            <a:r>
              <a:rPr lang="sl-SI" sz="1200" dirty="0">
                <a:solidFill>
                  <a:srgbClr val="FFFFFF"/>
                </a:solidFill>
                <a:latin typeface="DM Sans"/>
              </a:rPr>
              <a:t>Skenirajte s telefonom</a:t>
            </a:r>
          </a:p>
        </p:txBody>
      </p:sp>
      <p:pic>
        <p:nvPicPr>
          <p:cNvPr id="10" name="Fotografija: uradni del plesa" descr="Uradni del maturantskega plesa na odru Modre dvorane">
            <a:hlinkClick r:id="rId3"/>
          </p:cNvPr>
          <p:cNvPicPr>
            <a:picLocks noChangeAspect="1"/>
          </p:cNvPicPr>
          <p:nvPr/>
        </p:nvPicPr>
        <p:blipFill>
          <a:blip r:embed="rId5"/>
          <a:srcRect l="6255" r="6255"/>
          <a:stretch>
            <a:fillRect/>
          </a:stretch>
        </p:blipFill>
        <p:spPr>
          <a:xfrm>
            <a:off x="6400800" y="1600200"/>
            <a:ext cx="5340096" cy="4069080"/>
          </a:xfrm>
          <a:prstGeom prst="rect">
            <a:avLst/>
          </a:prstGeom>
        </p:spPr>
      </p:pic>
      <p:pic>
        <p:nvPicPr>
          <p:cNvPr id="11" name="Logotip ALMA" descr="image.em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056" y="6035040"/>
            <a:ext cx="1463040" cy="36576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8467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alne">
      <a:dk1>
        <a:srgbClr val="101138"/>
      </a:dk1>
      <a:lt1>
        <a:srgbClr val="FFFFFF"/>
      </a:lt1>
      <a:dk2>
        <a:srgbClr val="0E1338"/>
      </a:dk2>
      <a:lt2>
        <a:srgbClr val="E7E6E6"/>
      </a:lt2>
      <a:accent1>
        <a:srgbClr val="FECB4B"/>
      </a:accent1>
      <a:accent2>
        <a:srgbClr val="FFCB4B"/>
      </a:accent2>
      <a:accent3>
        <a:srgbClr val="FFCB4B"/>
      </a:accent3>
      <a:accent4>
        <a:srgbClr val="0E1338"/>
      </a:accent4>
      <a:accent5>
        <a:srgbClr val="5B9BD5"/>
      </a:accent5>
      <a:accent6>
        <a:srgbClr val="70AD47"/>
      </a:accent6>
      <a:hlink>
        <a:srgbClr val="FECC49"/>
      </a:hlink>
      <a:folHlink>
        <a:srgbClr val="FFCB4B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C-Alma-Informativni-Predloga" id="{E1AEDFEF-0BA8-2145-9437-9F847A479938}" vid="{981EA571-F0BE-9047-8BC2-1D5D94567C3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E075A840EBB164E8B95931395304A6B" ma:contentTypeVersion="18" ma:contentTypeDescription="Ustvari nov dokument." ma:contentTypeScope="" ma:versionID="f04e431469a64a99afe2767e8f40281a">
  <xsd:schema xmlns:xsd="http://www.w3.org/2001/XMLSchema" xmlns:xs="http://www.w3.org/2001/XMLSchema" xmlns:p="http://schemas.microsoft.com/office/2006/metadata/properties" xmlns:ns2="0b147c0e-c4e0-4b60-bbb7-d2d5c1c8f5ad" xmlns:ns3="ef6acc23-6901-409c-8fe0-ed258ae42c9d" targetNamespace="http://schemas.microsoft.com/office/2006/metadata/properties" ma:root="true" ma:fieldsID="4dd2af9d1657196e525adc671c935f6b" ns2:_="" ns3:_="">
    <xsd:import namespace="0b147c0e-c4e0-4b60-bbb7-d2d5c1c8f5ad"/>
    <xsd:import namespace="ef6acc23-6901-409c-8fe0-ed258ae42c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147c0e-c4e0-4b60-bbb7-d2d5c1c8f5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Oznake slike" ma:readOnly="false" ma:fieldId="{5cf76f15-5ced-4ddc-b409-7134ff3c332f}" ma:taxonomyMulti="true" ma:sspId="9d42fabc-a241-458d-b8a1-b229612803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6acc23-6901-409c-8fe0-ed258ae42c9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V skupni rabi z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V skupni rabi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89ed996-64a9-40ba-91ed-752f9a62213a}" ma:internalName="TaxCatchAll" ma:showField="CatchAllData" ma:web="ef6acc23-6901-409c-8fe0-ed258ae42c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vsebine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b147c0e-c4e0-4b60-bbb7-d2d5c1c8f5ad">
      <Terms xmlns="http://schemas.microsoft.com/office/infopath/2007/PartnerControls"/>
    </lcf76f155ced4ddcb4097134ff3c332f>
    <TaxCatchAll xmlns="ef6acc23-6901-409c-8fe0-ed258ae42c9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CD583F7-36F2-418D-A0B1-66AA54E4DC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147c0e-c4e0-4b60-bbb7-d2d5c1c8f5ad"/>
    <ds:schemaRef ds:uri="ef6acc23-6901-409c-8fe0-ed258ae42c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73B7B2F-1C20-4BA8-A4D7-54DFDEE240C9}">
  <ds:schemaRefs>
    <ds:schemaRef ds:uri="http://purl.org/dc/dcmitype/"/>
    <ds:schemaRef ds:uri="http://purl.org/dc/terms/"/>
    <ds:schemaRef ds:uri="0b147c0e-c4e0-4b60-bbb7-d2d5c1c8f5ad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ef6acc23-6901-409c-8fe0-ed258ae42c9d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C6A7061-3094-4642-916D-2946AB9E0E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2562</TotalTime>
  <Words>489</Words>
  <Application>Microsoft Office PowerPoint</Application>
  <PresentationFormat>Širokozaslonsko</PresentationFormat>
  <Paragraphs>58</Paragraphs>
  <Slides>11</Slides>
  <Notes>10</Notes>
  <HiddenSlides>0</HiddenSlides>
  <MMClips>1</MMClips>
  <ScaleCrop>false</ScaleCrop>
  <HeadingPairs>
    <vt:vector size="6" baseType="variant">
      <vt:variant>
        <vt:lpstr>Uporabljene pisave</vt:lpstr>
      </vt:variant>
      <vt:variant>
        <vt:i4>4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11</vt:i4>
      </vt:variant>
    </vt:vector>
  </HeadingPairs>
  <TitlesOfParts>
    <vt:vector size="16" baseType="lpstr">
      <vt:lpstr>DM Sans SemiBold</vt:lpstr>
      <vt:lpstr>Arial</vt:lpstr>
      <vt:lpstr>DM Sans</vt:lpstr>
      <vt:lpstr>Calibri</vt:lpstr>
      <vt:lpstr>Office Theme</vt:lpstr>
      <vt:lpstr>Modra dvorana Celjskega sejma</vt:lpstr>
      <vt:lpstr>O dvorani</vt:lpstr>
      <vt:lpstr>Dvorana v številkah</vt:lpstr>
      <vt:lpstr>Postavitev za ples</vt:lpstr>
      <vt:lpstr>Oder in tehnika</vt:lpstr>
      <vt:lpstr>Izbrani termin</vt:lpstr>
      <vt:lpstr>Gostinstvo in oprema</vt:lpstr>
      <vt:lpstr>Naslednji koraki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Modra dvorana Celjskega sejma</dc:title>
  <dc:creator>Blaž Boršič</dc:creator>
  <cp:lastModifiedBy>LESKOVAR Iztok</cp:lastModifiedBy>
  <cp:revision>99</cp:revision>
  <dcterms:created xsi:type="dcterms:W3CDTF">2021-09-02T11:59:48Z</dcterms:created>
  <dcterms:modified xsi:type="dcterms:W3CDTF">2026-10-24T12:58:38Z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0x010100BE075A840EBB164E8B95931395304A6B</vt:lpwstr>
  </property>
</Properties>
</file>